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62" r:id="rId4"/>
    <p:sldId id="265" r:id="rId5"/>
    <p:sldId id="257" r:id="rId6"/>
    <p:sldId id="259" r:id="rId7"/>
    <p:sldId id="260" r:id="rId8"/>
    <p:sldId id="261" r:id="rId9"/>
    <p:sldId id="263" r:id="rId10"/>
    <p:sldId id="266" r:id="rId11"/>
    <p:sldId id="267" r:id="rId12"/>
    <p:sldId id="268" r:id="rId13"/>
    <p:sldId id="270" r:id="rId14"/>
    <p:sldId id="269" r:id="rId15"/>
  </p:sldIdLst>
  <p:sldSz cx="121888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90"/>
    <a:srgbClr val="BEBEBE"/>
    <a:srgbClr val="F1BAE1"/>
    <a:srgbClr val="BDA49E"/>
    <a:srgbClr val="C9B2DD"/>
    <a:srgbClr val="EB9192"/>
    <a:srgbClr val="94CE94"/>
    <a:srgbClr val="FFBF86"/>
    <a:srgbClr val="8EB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205" dt="2023-04-17T15:12:17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94737"/>
  </p:normalViewPr>
  <p:slideViewPr>
    <p:cSldViewPr snapToGrid="0">
      <p:cViewPr>
        <p:scale>
          <a:sx n="97" d="100"/>
          <a:sy n="97" d="100"/>
        </p:scale>
        <p:origin x="13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custSel addSld delSld modSld modMainMaster">
      <pc:chgData name="Achar, Sid" userId="88c6eb66-029e-448d-9af0-b651d8e40665" providerId="ADAL" clId="{B67F58DE-E74C-914B-BBD2-B38B1A3DBC68}" dt="2023-04-17T15:23:17.383" v="1408" actId="478"/>
      <pc:docMkLst>
        <pc:docMk/>
      </pc:docMkLst>
      <pc:sldChg chg="addSp delSp modSp new mod setBg">
        <pc:chgData name="Achar, Sid" userId="88c6eb66-029e-448d-9af0-b651d8e40665" providerId="ADAL" clId="{B67F58DE-E74C-914B-BBD2-B38B1A3DBC68}" dt="2023-04-10T18:16:03.676" v="770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6:03.676" v="770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4-10T18:16:03.676" v="770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4-10T18:16:03.676" v="770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4-10T18:16:03.676" v="770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5" creationId="{D8ACB325-B9BA-A950-3AFA-F21FEEE5F693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4" creationId="{E8DBAC77-5AE7-B26F-FCA1-BE16B3EE98B1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3321146573" sldId="258"/>
            <ac:grpSpMk id="20" creationId="{C6C7E236-4325-E0E2-4407-1E68AA25AC1A}"/>
          </ac:grpSpMkLst>
        </pc:grpChg>
        <pc:picChg chg="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7" creationId="{36225031-7EBD-666F-06B7-39CE79A2CAA8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6:03.676" v="770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7:36.453" v="835" actId="164"/>
        <pc:sldMkLst>
          <pc:docMk/>
          <pc:sldMk cId="2945260852" sldId="260"/>
        </pc:sldMkLst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2" creationId="{4560DDCE-AC71-8E5E-D7C9-C57BE4BCFA9A}"/>
          </ac:spMkLst>
        </pc:spChg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3" creationId="{00681A9C-3E28-C8C2-D2B8-44459185CB98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5" creationId="{2D007794-ABFA-7783-26AD-3FD61502F7A5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9" creationId="{91CB3CE2-E9F4-8E3A-962A-0CD6EA7DB891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0" creationId="{957E93A6-4E1F-F918-CAAC-FF78CE0F8250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2" creationId="{C7AA63D1-F82D-8442-79A7-8397C7D6417B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24" creationId="{E2381FF9-39CE-1D0D-581D-9FAD0BEE0F35}"/>
          </ac:spMkLst>
        </pc:spChg>
        <pc:grpChg chg="add del mod">
          <ac:chgData name="Achar, Sid" userId="88c6eb66-029e-448d-9af0-b651d8e40665" providerId="ADAL" clId="{B67F58DE-E74C-914B-BBD2-B38B1A3DBC68}" dt="2023-04-10T18:13:15.947" v="737"/>
          <ac:grpSpMkLst>
            <pc:docMk/>
            <pc:sldMk cId="2945260852" sldId="260"/>
            <ac:grpSpMk id="4" creationId="{0D762BD6-5066-B684-1111-6E7712EA887D}"/>
          </ac:grpSpMkLst>
        </pc:grpChg>
        <pc:grpChg chg="add del mod">
          <ac:chgData name="Achar, Sid" userId="88c6eb66-029e-448d-9af0-b651d8e40665" providerId="ADAL" clId="{B67F58DE-E74C-914B-BBD2-B38B1A3DBC68}" dt="2023-04-10T18:17:12.527" v="826" actId="165"/>
          <ac:grpSpMkLst>
            <pc:docMk/>
            <pc:sldMk cId="2945260852" sldId="260"/>
            <ac:grpSpMk id="17" creationId="{39189EB1-18A2-02D4-43D6-D5EF918FA843}"/>
          </ac:grpSpMkLst>
        </pc:grpChg>
        <pc:grpChg chg="add mod">
          <ac:chgData name="Achar, Sid" userId="88c6eb66-029e-448d-9af0-b651d8e40665" providerId="ADAL" clId="{B67F58DE-E74C-914B-BBD2-B38B1A3DBC68}" dt="2023-04-10T18:17:36.453" v="835" actId="164"/>
          <ac:grpSpMkLst>
            <pc:docMk/>
            <pc:sldMk cId="2945260852" sldId="260"/>
            <ac:grpSpMk id="25" creationId="{A8772596-3256-231F-1989-0EDC0008DAA3}"/>
          </ac:grpSpMkLst>
        </pc:grp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6" creationId="{18234F32-F35F-019B-7853-7378E8C6FAA4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7" creationId="{07B0F43B-373D-4977-3B26-BF05E3194C31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8" creationId="{4580D3E6-86C7-E09C-C624-1CF9205E43B3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1" creationId="{A97F257C-C767-28B9-926E-8C92EB2B8C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3" creationId="{E5B3D87A-7262-2030-4B3F-856E92A99516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4" creationId="{079647A5-0B21-91E3-09BC-7465373FA5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5" creationId="{A58496E1-9627-216E-9C48-C05435CBB6A8}"/>
          </ac:picMkLst>
        </pc:picChg>
        <pc:picChg chg="add mod modCrop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42:33.902" v="907" actId="14100"/>
        <pc:sldMkLst>
          <pc:docMk/>
          <pc:sldMk cId="1857765352" sldId="261"/>
        </pc:sldMkLst>
        <pc:spChg chg="add mod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0T20:42:33.902" v="907" actId="14100"/>
          <ac:spMkLst>
            <pc:docMk/>
            <pc:sldMk cId="1857765352" sldId="261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24" creationId="{E2381FF9-39CE-1D0D-581D-9FAD0BEE0F35}"/>
          </ac:spMkLst>
        </pc:spChg>
        <pc:grpChg chg="add mod">
          <ac:chgData name="Achar, Sid" userId="88c6eb66-029e-448d-9af0-b651d8e40665" providerId="ADAL" clId="{B67F58DE-E74C-914B-BBD2-B38B1A3DBC68}" dt="2023-04-10T20:42:26.559" v="905" actId="14100"/>
          <ac:grpSpMkLst>
            <pc:docMk/>
            <pc:sldMk cId="1857765352" sldId="261"/>
            <ac:grpSpMk id="5" creationId="{5A9D65C8-E528-F126-AF06-D6320FABBA91}"/>
          </ac:grpSpMkLst>
        </pc:grpChg>
        <pc:grpChg chg="del">
          <ac:chgData name="Achar, Sid" userId="88c6eb66-029e-448d-9af0-b651d8e40665" providerId="ADAL" clId="{B67F58DE-E74C-914B-BBD2-B38B1A3DBC68}" dt="2023-04-10T20:32:07.461" v="861" actId="165"/>
          <ac:grpSpMkLst>
            <pc:docMk/>
            <pc:sldMk cId="1857765352" sldId="261"/>
            <ac:grpSpMk id="25" creationId="{A8772596-3256-231F-1989-0EDC0008DAA3}"/>
          </ac:grpSpMkLst>
        </pc:grpChg>
        <pc:picChg chg="add mod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" creationId="{E3775CE1-4EC8-7AEF-CEF0-68FCB30B0200}"/>
          </ac:picMkLst>
        </pc:picChg>
        <pc:picChg chg="add mod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3" creationId="{5CD58C99-4725-6CCD-1D27-B9629EC47EAF}"/>
          </ac:picMkLst>
        </pc:picChg>
        <pc:picChg chg="del">
          <ac:chgData name="Achar, Sid" userId="88c6eb66-029e-448d-9af0-b651d8e40665" providerId="ADAL" clId="{B67F58DE-E74C-914B-BBD2-B38B1A3DBC68}" dt="2023-04-10T20:29:44.824" v="837" actId="478"/>
          <ac:picMkLst>
            <pc:docMk/>
            <pc:sldMk cId="1857765352" sldId="261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45:27.646" v="928" actId="1076"/>
        <pc:sldMkLst>
          <pc:docMk/>
          <pc:sldMk cId="3647342979" sldId="262"/>
        </pc:sldMkLst>
        <pc:spChg chg="mod topLvl">
          <ac:chgData name="Achar, Sid" userId="88c6eb66-029e-448d-9af0-b651d8e40665" providerId="ADAL" clId="{B67F58DE-E74C-914B-BBD2-B38B1A3DBC68}" dt="2023-04-10T20:45:12.046" v="926" actId="164"/>
          <ac:spMkLst>
            <pc:docMk/>
            <pc:sldMk cId="3647342979" sldId="262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4-10T20:45:27.646" v="928" actId="1076"/>
          <ac:spMkLst>
            <pc:docMk/>
            <pc:sldMk cId="3647342979" sldId="262"/>
            <ac:spMk id="6" creationId="{E7185191-5871-0AE9-69BB-FF22A137F555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1" creationId="{931361E8-7604-CB7C-E6FA-7ABE3F69D11E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0T20:45:12.046" v="926" actId="164"/>
          <ac:spMkLst>
            <pc:docMk/>
            <pc:sldMk cId="3647342979" sldId="262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20:45:14.982" v="927" actId="1076"/>
          <ac:grpSpMkLst>
            <pc:docMk/>
            <pc:sldMk cId="3647342979" sldId="262"/>
            <ac:grpSpMk id="7" creationId="{1576DBE8-EC8B-A9C6-FB8B-C2A369E95A0F}"/>
          </ac:grpSpMkLst>
        </pc:grpChg>
        <pc:grpChg chg="add del mod">
          <ac:chgData name="Achar, Sid" userId="88c6eb66-029e-448d-9af0-b651d8e40665" providerId="ADAL" clId="{B67F58DE-E74C-914B-BBD2-B38B1A3DBC68}" dt="2023-04-10T20:45:08.011" v="925" actId="165"/>
          <ac:grpSpMkLst>
            <pc:docMk/>
            <pc:sldMk cId="3647342979" sldId="262"/>
            <ac:grpSpMk id="20" creationId="{C6C7E236-4325-E0E2-4407-1E68AA25AC1A}"/>
          </ac:grpSpMkLst>
        </pc:grp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2" creationId="{DC1A6178-25D4-9E1E-A39B-26BE2F0EB0C1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10" creationId="{456F9014-8521-43BA-B2D5-520F374FB808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17" creationId="{36225031-7EBD-666F-06B7-39CE79A2CAA8}"/>
          </ac:picMkLst>
        </pc:picChg>
        <pc:picChg chg="del">
          <ac:chgData name="Achar, Sid" userId="88c6eb66-029e-448d-9af0-b651d8e40665" providerId="ADAL" clId="{B67F58DE-E74C-914B-BBD2-B38B1A3DBC68}" dt="2023-04-10T20:44:32.566" v="914" actId="478"/>
          <ac:picMkLst>
            <pc:docMk/>
            <pc:sldMk cId="3647342979" sldId="262"/>
            <ac:picMk id="19" creationId="{A130018F-5AC9-32F2-8867-BFF79CAA6121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55:51.932" v="942" actId="1076"/>
        <pc:sldMkLst>
          <pc:docMk/>
          <pc:sldMk cId="132032269" sldId="263"/>
        </pc:sldMkLst>
        <pc:spChg chg="mod topLvl">
          <ac:chgData name="Achar, Sid" userId="88c6eb66-029e-448d-9af0-b651d8e40665" providerId="ADAL" clId="{B67F58DE-E74C-914B-BBD2-B38B1A3DBC68}" dt="2023-04-10T20:55:14.112" v="931" actId="165"/>
          <ac:spMkLst>
            <pc:docMk/>
            <pc:sldMk cId="132032269" sldId="263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0T20:55:14.112" v="931" actId="165"/>
          <ac:spMkLst>
            <pc:docMk/>
            <pc:sldMk cId="132032269" sldId="263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20:55:51.932" v="942" actId="1076"/>
          <ac:spMkLst>
            <pc:docMk/>
            <pc:sldMk cId="132032269" sldId="263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20:55:51.932" v="942" actId="1076"/>
          <ac:spMkLst>
            <pc:docMk/>
            <pc:sldMk cId="132032269" sldId="263"/>
            <ac:spMk id="24" creationId="{E2381FF9-39CE-1D0D-581D-9FAD0BEE0F35}"/>
          </ac:spMkLst>
        </pc:spChg>
        <pc:grpChg chg="del">
          <ac:chgData name="Achar, Sid" userId="88c6eb66-029e-448d-9af0-b651d8e40665" providerId="ADAL" clId="{B67F58DE-E74C-914B-BBD2-B38B1A3DBC68}" dt="2023-04-10T20:55:14.112" v="931" actId="165"/>
          <ac:grpSpMkLst>
            <pc:docMk/>
            <pc:sldMk cId="132032269" sldId="263"/>
            <ac:grpSpMk id="5" creationId="{5A9D65C8-E528-F126-AF06-D6320FABBA91}"/>
          </ac:grpSpMkLst>
        </pc:grpChg>
        <pc:picChg chg="mod topLvl">
          <ac:chgData name="Achar, Sid" userId="88c6eb66-029e-448d-9af0-b651d8e40665" providerId="ADAL" clId="{B67F58DE-E74C-914B-BBD2-B38B1A3DBC68}" dt="2023-04-10T20:55:14.112" v="931" actId="165"/>
          <ac:picMkLst>
            <pc:docMk/>
            <pc:sldMk cId="132032269" sldId="263"/>
            <ac:picMk id="2" creationId="{E3775CE1-4EC8-7AEF-CEF0-68FCB30B0200}"/>
          </ac:picMkLst>
        </pc:picChg>
        <pc:picChg chg="mod topLvl">
          <ac:chgData name="Achar, Sid" userId="88c6eb66-029e-448d-9af0-b651d8e40665" providerId="ADAL" clId="{B67F58DE-E74C-914B-BBD2-B38B1A3DBC68}" dt="2023-04-10T20:55:14.112" v="931" actId="165"/>
          <ac:picMkLst>
            <pc:docMk/>
            <pc:sldMk cId="132032269" sldId="263"/>
            <ac:picMk id="3" creationId="{5CD58C99-4725-6CCD-1D27-B9629EC47EAF}"/>
          </ac:picMkLst>
        </pc:picChg>
        <pc:picChg chg="add mod">
          <ac:chgData name="Achar, Sid" userId="88c6eb66-029e-448d-9af0-b651d8e40665" providerId="ADAL" clId="{B67F58DE-E74C-914B-BBD2-B38B1A3DBC68}" dt="2023-04-10T20:55:44.171" v="939" actId="14100"/>
          <ac:picMkLst>
            <pc:docMk/>
            <pc:sldMk cId="132032269" sldId="263"/>
            <ac:picMk id="6" creationId="{A83599DA-26B0-7778-BF7B-64E375BEE98A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2" creationId="{1FDF7762-45BF-D190-4512-35C3F3B0307D}"/>
          </ac:picMkLst>
        </pc:picChg>
      </pc:sldChg>
      <pc:sldChg chg="add del">
        <pc:chgData name="Achar, Sid" userId="88c6eb66-029e-448d-9af0-b651d8e40665" providerId="ADAL" clId="{B67F58DE-E74C-914B-BBD2-B38B1A3DBC68}" dt="2023-04-10T20:44:20.151" v="910" actId="2890"/>
        <pc:sldMkLst>
          <pc:docMk/>
          <pc:sldMk cId="3016208792" sldId="263"/>
        </pc:sldMkLst>
      </pc:sldChg>
      <pc:sldChg chg="new del">
        <pc:chgData name="Achar, Sid" userId="88c6eb66-029e-448d-9af0-b651d8e40665" providerId="ADAL" clId="{B67F58DE-E74C-914B-BBD2-B38B1A3DBC68}" dt="2023-04-10T20:57:26.734" v="945" actId="2696"/>
        <pc:sldMkLst>
          <pc:docMk/>
          <pc:sldMk cId="2529164034" sldId="264"/>
        </pc:sldMkLst>
      </pc:sldChg>
      <pc:sldChg chg="addSp delSp modSp add mod">
        <pc:chgData name="Achar, Sid" userId="88c6eb66-029e-448d-9af0-b651d8e40665" providerId="ADAL" clId="{B67F58DE-E74C-914B-BBD2-B38B1A3DBC68}" dt="2023-04-10T21:00:33.818" v="961"/>
        <pc:sldMkLst>
          <pc:docMk/>
          <pc:sldMk cId="3635479278" sldId="265"/>
        </pc:sldMkLst>
        <pc:spChg chg="del">
          <ac:chgData name="Achar, Sid" userId="88c6eb66-029e-448d-9af0-b651d8e40665" providerId="ADAL" clId="{B67F58DE-E74C-914B-BBD2-B38B1A3DBC68}" dt="2023-04-10T20:57:39.577" v="949" actId="478"/>
          <ac:spMkLst>
            <pc:docMk/>
            <pc:sldMk cId="3635479278" sldId="265"/>
            <ac:spMk id="5" creationId="{D8ACB325-B9BA-A950-3AFA-F21FEEE5F693}"/>
          </ac:spMkLst>
        </pc:spChg>
        <pc:spChg chg="del">
          <ac:chgData name="Achar, Sid" userId="88c6eb66-029e-448d-9af0-b651d8e40665" providerId="ADAL" clId="{B67F58DE-E74C-914B-BBD2-B38B1A3DBC68}" dt="2023-04-10T20:57:32.587" v="947" actId="478"/>
          <ac:spMkLst>
            <pc:docMk/>
            <pc:sldMk cId="3635479278" sldId="265"/>
            <ac:spMk id="6" creationId="{E7185191-5871-0AE9-69BB-FF22A137F555}"/>
          </ac:spMkLst>
        </pc:spChg>
        <pc:spChg chg="add del mod">
          <ac:chgData name="Achar, Sid" userId="88c6eb66-029e-448d-9af0-b651d8e40665" providerId="ADAL" clId="{B67F58DE-E74C-914B-BBD2-B38B1A3DBC68}" dt="2023-04-10T21:00:33.818" v="961"/>
          <ac:spMkLst>
            <pc:docMk/>
            <pc:sldMk cId="3635479278" sldId="265"/>
            <ac:spMk id="8" creationId="{AFB50C8C-2337-B430-BC59-AB2C6C872AAE}"/>
          </ac:spMkLst>
        </pc:spChg>
        <pc:spChg chg="mod topLvl">
          <ac:chgData name="Achar, Sid" userId="88c6eb66-029e-448d-9af0-b651d8e40665" providerId="ADAL" clId="{B67F58DE-E74C-914B-BBD2-B38B1A3DBC68}" dt="2023-04-10T20:58:16.554" v="958" actId="164"/>
          <ac:spMkLst>
            <pc:docMk/>
            <pc:sldMk cId="3635479278" sldId="265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20:58:16.554" v="958" actId="164"/>
          <ac:grpSpMkLst>
            <pc:docMk/>
            <pc:sldMk cId="3635479278" sldId="265"/>
            <ac:grpSpMk id="2" creationId="{338C47CD-9BC7-6E4B-22BC-A9E25C3DC0A0}"/>
          </ac:grpSpMkLst>
        </pc:grpChg>
        <pc:grpChg chg="del mod">
          <ac:chgData name="Achar, Sid" userId="88c6eb66-029e-448d-9af0-b651d8e40665" providerId="ADAL" clId="{B67F58DE-E74C-914B-BBD2-B38B1A3DBC68}" dt="2023-04-10T20:57:54.325" v="952" actId="165"/>
          <ac:grpSpMkLst>
            <pc:docMk/>
            <pc:sldMk cId="3635479278" sldId="265"/>
            <ac:grpSpMk id="7" creationId="{1576DBE8-EC8B-A9C6-FB8B-C2A369E95A0F}"/>
          </ac:grpSpMkLst>
        </pc:grpChg>
        <pc:picChg chg="del">
          <ac:chgData name="Achar, Sid" userId="88c6eb66-029e-448d-9af0-b651d8e40665" providerId="ADAL" clId="{B67F58DE-E74C-914B-BBD2-B38B1A3DBC68}" dt="2023-04-10T20:57:30.838" v="946" actId="478"/>
          <ac:picMkLst>
            <pc:docMk/>
            <pc:sldMk cId="3635479278" sldId="265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0T20:58:16.554" v="958" actId="164"/>
          <ac:picMkLst>
            <pc:docMk/>
            <pc:sldMk cId="3635479278" sldId="265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57:35.669" v="948" actId="478"/>
          <ac:picMkLst>
            <pc:docMk/>
            <pc:sldMk cId="3635479278" sldId="265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0T20:58:16.554" v="958" actId="164"/>
          <ac:picMkLst>
            <pc:docMk/>
            <pc:sldMk cId="3635479278" sldId="265"/>
            <ac:picMk id="17" creationId="{36225031-7EBD-666F-06B7-39CE79A2CAA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1T23:32:19.518" v="1148" actId="1076"/>
        <pc:sldMkLst>
          <pc:docMk/>
          <pc:sldMk cId="760385137" sldId="266"/>
        </pc:sldMkLst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2" creationId="{B655FC46-ACCC-984E-FC98-634B7270C2DA}"/>
          </ac:spMkLst>
        </pc:spChg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3" creationId="{B9D46E0F-CD07-67C1-0179-090960B4CC25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5" creationId="{49E75F7E-DBD5-E77B-850B-6C63266A8737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6" creationId="{53B81D32-78D0-40FB-701B-5EB9EED56A19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7" creationId="{9EB77075-B28F-362F-C906-45A284C6A68F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3" creationId="{C5BDA36B-1976-8691-750C-9B23771B6BCF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4" creationId="{1F644FC8-001D-C331-848B-B92DD538F688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8" creationId="{8AF993FE-4747-B38A-33D6-3E952C4828AC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9" creationId="{44DF3E53-3E3B-D23B-BF18-382CF2144112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30" creationId="{3533627C-07D5-D0C8-733B-7BC75AF25A09}"/>
          </ac:spMkLst>
        </pc:spChg>
        <pc:grpChg chg="add mod">
          <ac:chgData name="Achar, Sid" userId="88c6eb66-029e-448d-9af0-b651d8e40665" providerId="ADAL" clId="{B67F58DE-E74C-914B-BBD2-B38B1A3DBC68}" dt="2023-04-11T23:32:19.518" v="1148" actId="1076"/>
          <ac:grpSpMkLst>
            <pc:docMk/>
            <pc:sldMk cId="760385137" sldId="266"/>
            <ac:grpSpMk id="31" creationId="{3964AFAE-8A29-A1EB-91BA-0293C10C92D5}"/>
          </ac:grpSpMkLst>
        </pc:grpChg>
        <pc:picChg chg="add del mod">
          <ac:chgData name="Achar, Sid" userId="88c6eb66-029e-448d-9af0-b651d8e40665" providerId="ADAL" clId="{B67F58DE-E74C-914B-BBD2-B38B1A3DBC68}" dt="2023-04-11T22:52:27.156" v="967" actId="478"/>
          <ac:picMkLst>
            <pc:docMk/>
            <pc:sldMk cId="760385137" sldId="266"/>
            <ac:picMk id="4" creationId="{4345051C-56E8-B2B9-8A40-011EC61C751A}"/>
          </ac:picMkLst>
        </pc:picChg>
        <pc:picChg chg="add del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6" creationId="{C191FB50-90A8-A46B-6B9B-E386EE7D52E4}"/>
          </ac:picMkLst>
        </pc:picChg>
        <pc:picChg chg="add del mod">
          <ac:chgData name="Achar, Sid" userId="88c6eb66-029e-448d-9af0-b651d8e40665" providerId="ADAL" clId="{B67F58DE-E74C-914B-BBD2-B38B1A3DBC68}" dt="2023-04-11T22:54:14.354" v="978" actId="478"/>
          <ac:picMkLst>
            <pc:docMk/>
            <pc:sldMk cId="760385137" sldId="266"/>
            <ac:picMk id="8" creationId="{75BCF255-DFDD-F032-FDB7-4DC7F7EF08D3}"/>
          </ac:picMkLst>
        </pc:picChg>
        <pc:picChg chg="add mod modCrop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0" creationId="{AF704FAE-4A3C-B833-70B4-1C5A617DA4A9}"/>
          </ac:picMkLst>
        </pc:picChg>
        <pc:picChg chg="add del mod modCrop">
          <ac:chgData name="Achar, Sid" userId="88c6eb66-029e-448d-9af0-b651d8e40665" providerId="ADAL" clId="{B67F58DE-E74C-914B-BBD2-B38B1A3DBC68}" dt="2023-04-11T23:00:15.189" v="1018" actId="478"/>
          <ac:picMkLst>
            <pc:docMk/>
            <pc:sldMk cId="760385137" sldId="266"/>
            <ac:picMk id="11" creationId="{49F67AA4-1954-37D0-8C3A-485C2D3001E7}"/>
          </ac:picMkLst>
        </pc:picChg>
        <pc:picChg chg="add del mod modCrop">
          <ac:chgData name="Achar, Sid" userId="88c6eb66-029e-448d-9af0-b651d8e40665" providerId="ADAL" clId="{B67F58DE-E74C-914B-BBD2-B38B1A3DBC68}" dt="2023-04-11T23:00:14.170" v="1017" actId="478"/>
          <ac:picMkLst>
            <pc:docMk/>
            <pc:sldMk cId="760385137" sldId="266"/>
            <ac:picMk id="12" creationId="{9EF0D021-C380-64D7-7D40-3176C165745E}"/>
          </ac:picMkLst>
        </pc:picChg>
        <pc:picChg chg="add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3" creationId="{E409372C-EF3C-825B-1F25-861182F7C06C}"/>
          </ac:picMkLst>
        </pc:picChg>
        <pc:picChg chg="add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4" creationId="{1245BFB7-9CA1-3601-FB8F-4157B1FAB0E7}"/>
          </ac:picMkLst>
        </pc:picChg>
        <pc:cxnChg chg="add mod">
          <ac:chgData name="Achar, Sid" userId="88c6eb66-029e-448d-9af0-b651d8e40665" providerId="ADAL" clId="{B67F58DE-E74C-914B-BBD2-B38B1A3DBC68}" dt="2023-04-11T23:31:52.679" v="1147" actId="164"/>
          <ac:cxnSpMkLst>
            <pc:docMk/>
            <pc:sldMk cId="760385137" sldId="266"/>
            <ac:cxnSpMk id="19" creationId="{B6AB3FD7-89E0-6728-8023-10BDC911CEC1}"/>
          </ac:cxnSpMkLst>
        </pc:cxnChg>
        <pc:cxnChg chg="add mod">
          <ac:chgData name="Achar, Sid" userId="88c6eb66-029e-448d-9af0-b651d8e40665" providerId="ADAL" clId="{B67F58DE-E74C-914B-BBD2-B38B1A3DBC68}" dt="2023-04-11T23:31:52.679" v="1147" actId="164"/>
          <ac:cxnSpMkLst>
            <pc:docMk/>
            <pc:sldMk cId="760385137" sldId="266"/>
            <ac:cxnSpMk id="26" creationId="{DE779362-4084-7971-F437-B7771674ED65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4-14T17:44:07.475" v="1218" actId="767"/>
        <pc:sldMkLst>
          <pc:docMk/>
          <pc:sldMk cId="3339443120" sldId="267"/>
        </pc:sldMkLst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2" creationId="{7A061871-0CF7-9888-EC16-02FDCCBE035B}"/>
          </ac:spMkLst>
        </pc:spChg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3" creationId="{713D3E15-8B28-B596-5E96-3831ACFAB72E}"/>
          </ac:spMkLst>
        </pc:spChg>
        <pc:spChg chg="add del mod">
          <ac:chgData name="Achar, Sid" userId="88c6eb66-029e-448d-9af0-b651d8e40665" providerId="ADAL" clId="{B67F58DE-E74C-914B-BBD2-B38B1A3DBC68}" dt="2023-04-14T17:41:56.271" v="1198" actId="478"/>
          <ac:spMkLst>
            <pc:docMk/>
            <pc:sldMk cId="3339443120" sldId="267"/>
            <ac:spMk id="8" creationId="{CA939E6B-4138-4806-992B-8BD3D5AD10BA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9" creationId="{B1D4AA75-C0E0-1FFF-6D66-003024B30D52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10" creationId="{5B35B45D-5E30-8E86-04A9-2FE6527D66CB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11" creationId="{CAD29D10-C2D6-CBE1-4ABD-ACE86F3F481B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12" creationId="{EF7CCFB9-1DAA-0703-0816-85A8108AAFC9}"/>
          </ac:spMkLst>
        </pc:spChg>
        <pc:spChg chg="add mod">
          <ac:chgData name="Achar, Sid" userId="88c6eb66-029e-448d-9af0-b651d8e40665" providerId="ADAL" clId="{B67F58DE-E74C-914B-BBD2-B38B1A3DBC68}" dt="2023-04-14T17:44:07.475" v="1218" actId="767"/>
          <ac:spMkLst>
            <pc:docMk/>
            <pc:sldMk cId="3339443120" sldId="267"/>
            <ac:spMk id="14" creationId="{3A801F45-0F0C-5C36-04F4-CFB5CEBBC531}"/>
          </ac:spMkLst>
        </pc:spChg>
        <pc:grpChg chg="add mod">
          <ac:chgData name="Achar, Sid" userId="88c6eb66-029e-448d-9af0-b651d8e40665" providerId="ADAL" clId="{B67F58DE-E74C-914B-BBD2-B38B1A3DBC68}" dt="2023-04-14T17:42:48.806" v="1217" actId="164"/>
          <ac:grpSpMkLst>
            <pc:docMk/>
            <pc:sldMk cId="3339443120" sldId="267"/>
            <ac:grpSpMk id="13" creationId="{443BF34B-FFA6-DC4E-49FD-4D1EC362583A}"/>
          </ac:grpSpMkLst>
        </pc:grpChg>
        <pc:picChg chg="add mod">
          <ac:chgData name="Achar, Sid" userId="88c6eb66-029e-448d-9af0-b651d8e40665" providerId="ADAL" clId="{B67F58DE-E74C-914B-BBD2-B38B1A3DBC68}" dt="2023-04-14T17:42:48.806" v="1217" actId="164"/>
          <ac:picMkLst>
            <pc:docMk/>
            <pc:sldMk cId="3339443120" sldId="267"/>
            <ac:picMk id="4" creationId="{AE7B93AD-4DEE-1C09-40D0-8F2049E30D8E}"/>
          </ac:picMkLst>
        </pc:picChg>
        <pc:picChg chg="add mod">
          <ac:chgData name="Achar, Sid" userId="88c6eb66-029e-448d-9af0-b651d8e40665" providerId="ADAL" clId="{B67F58DE-E74C-914B-BBD2-B38B1A3DBC68}" dt="2023-04-14T17:42:48.806" v="1217" actId="164"/>
          <ac:picMkLst>
            <pc:docMk/>
            <pc:sldMk cId="3339443120" sldId="267"/>
            <ac:picMk id="6" creationId="{2FECEE03-98C7-1F82-C279-BFE16F113F73}"/>
          </ac:picMkLst>
        </pc:picChg>
        <pc:picChg chg="add mod">
          <ac:chgData name="Achar, Sid" userId="88c6eb66-029e-448d-9af0-b651d8e40665" providerId="ADAL" clId="{B67F58DE-E74C-914B-BBD2-B38B1A3DBC68}" dt="2023-04-14T17:42:48.806" v="1217" actId="164"/>
          <ac:picMkLst>
            <pc:docMk/>
            <pc:sldMk cId="3339443120" sldId="267"/>
            <ac:picMk id="7" creationId="{A34CF88C-4F80-FA0B-3ED6-9D96B97025BA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7T14:53:31.828" v="1394" actId="1076"/>
        <pc:sldMkLst>
          <pc:docMk/>
          <pc:sldMk cId="3791051395" sldId="268"/>
        </pc:sldMkLst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2" creationId="{B544BAB8-D075-3DF4-0807-D7387FB9CBC5}"/>
          </ac:spMkLst>
        </pc:spChg>
        <pc:spChg chg="del">
          <ac:chgData name="Achar, Sid" userId="88c6eb66-029e-448d-9af0-b651d8e40665" providerId="ADAL" clId="{B67F58DE-E74C-914B-BBD2-B38B1A3DBC68}" dt="2023-04-16T13:06:09.990" v="1220" actId="478"/>
          <ac:spMkLst>
            <pc:docMk/>
            <pc:sldMk cId="3791051395" sldId="268"/>
            <ac:spMk id="3" creationId="{C35DC879-1E8D-4D38-BE02-6C45D67D33DD}"/>
          </ac:spMkLst>
        </pc:spChg>
        <pc:spChg chg="add mod">
          <ac:chgData name="Achar, Sid" userId="88c6eb66-029e-448d-9af0-b651d8e40665" providerId="ADAL" clId="{B67F58DE-E74C-914B-BBD2-B38B1A3DBC68}" dt="2023-04-16T13:09:28.521" v="1268" actId="164"/>
          <ac:spMkLst>
            <pc:docMk/>
            <pc:sldMk cId="3791051395" sldId="268"/>
            <ac:spMk id="8" creationId="{81342991-FE92-3964-9A1D-75F6CA19A16B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4" creationId="{DA8523C1-641D-CCB6-C0DF-A041AF737D1F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5" creationId="{3CAA74A7-FF13-9926-1CE0-82D35C4FD0F3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6" creationId="{85A83C3D-F8FD-9F7C-E303-AB1C3C92D114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7" creationId="{672E47AC-C0FF-913A-0340-91809D88B444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8" creationId="{0CD756F3-83B7-E4D0-803D-6EF39D1DC2E7}"/>
          </ac:spMkLst>
        </pc:spChg>
        <pc:spChg chg="add mod">
          <ac:chgData name="Achar, Sid" userId="88c6eb66-029e-448d-9af0-b651d8e40665" providerId="ADAL" clId="{B67F58DE-E74C-914B-BBD2-B38B1A3DBC68}" dt="2023-04-17T14:53:29.401" v="1393" actId="164"/>
          <ac:spMkLst>
            <pc:docMk/>
            <pc:sldMk cId="3791051395" sldId="268"/>
            <ac:spMk id="29" creationId="{6CDADBB5-F4E5-B1FA-BA66-C15964C33BD7}"/>
          </ac:spMkLst>
        </pc:spChg>
        <pc:grpChg chg="add mod">
          <ac:chgData name="Achar, Sid" userId="88c6eb66-029e-448d-9af0-b651d8e40665" providerId="ADAL" clId="{B67F58DE-E74C-914B-BBD2-B38B1A3DBC68}" dt="2023-04-17T14:53:29.401" v="1393" actId="164"/>
          <ac:grpSpMkLst>
            <pc:docMk/>
            <pc:sldMk cId="3791051395" sldId="268"/>
            <ac:grpSpMk id="9" creationId="{49082F9C-F870-0B42-2D74-ABA1FF64AAFF}"/>
          </ac:grpSpMkLst>
        </pc:grpChg>
        <pc:grpChg chg="add mod">
          <ac:chgData name="Achar, Sid" userId="88c6eb66-029e-448d-9af0-b651d8e40665" providerId="ADAL" clId="{B67F58DE-E74C-914B-BBD2-B38B1A3DBC68}" dt="2023-04-17T14:53:31.828" v="1394" actId="1076"/>
          <ac:grpSpMkLst>
            <pc:docMk/>
            <pc:sldMk cId="3791051395" sldId="268"/>
            <ac:grpSpMk id="30" creationId="{4735AE57-DB55-E38D-E6BC-1750C260B6AD}"/>
          </ac:grpSpMkLst>
        </pc:grpChg>
        <pc:picChg chg="add mod modCrop">
          <ac:chgData name="Achar, Sid" userId="88c6eb66-029e-448d-9af0-b651d8e40665" providerId="ADAL" clId="{B67F58DE-E74C-914B-BBD2-B38B1A3DBC68}" dt="2023-04-16T13:09:28.521" v="1268" actId="164"/>
          <ac:picMkLst>
            <pc:docMk/>
            <pc:sldMk cId="3791051395" sldId="268"/>
            <ac:picMk id="5" creationId="{8912BECA-EA2A-C525-ECE1-BDF72A3B795C}"/>
          </ac:picMkLst>
        </pc:picChg>
        <pc:picChg chg="add del mod">
          <ac:chgData name="Achar, Sid" userId="88c6eb66-029e-448d-9af0-b651d8e40665" providerId="ADAL" clId="{B67F58DE-E74C-914B-BBD2-B38B1A3DBC68}" dt="2023-04-16T13:06:53.945" v="1232" actId="478"/>
          <ac:picMkLst>
            <pc:docMk/>
            <pc:sldMk cId="3791051395" sldId="268"/>
            <ac:picMk id="7" creationId="{E2CFBCFA-4528-6E28-F1C7-597DFE3C1ACE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1" creationId="{955D11E7-51D4-02E3-87C9-F30C2E4CA5B6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3" creationId="{967D9C64-7C79-ED5A-7ABC-E5AFD3EA4E6B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5" creationId="{B27C38D5-225F-61B5-7D15-890E542B5D7D}"/>
          </ac:picMkLst>
        </pc:picChg>
        <pc:picChg chg="add del mod">
          <ac:chgData name="Achar, Sid" userId="88c6eb66-029e-448d-9af0-b651d8e40665" providerId="ADAL" clId="{B67F58DE-E74C-914B-BBD2-B38B1A3DBC68}" dt="2023-04-17T14:36:37.376" v="1284" actId="478"/>
          <ac:picMkLst>
            <pc:docMk/>
            <pc:sldMk cId="3791051395" sldId="268"/>
            <ac:picMk id="17" creationId="{1D348D40-E6A4-DC11-A5D4-8CBCA4753099}"/>
          </ac:picMkLst>
        </pc:picChg>
        <pc:picChg chg="add mod">
          <ac:chgData name="Achar, Sid" userId="88c6eb66-029e-448d-9af0-b651d8e40665" providerId="ADAL" clId="{B67F58DE-E74C-914B-BBD2-B38B1A3DBC68}" dt="2023-04-17T14:53:29.401" v="1393" actId="164"/>
          <ac:picMkLst>
            <pc:docMk/>
            <pc:sldMk cId="3791051395" sldId="268"/>
            <ac:picMk id="19" creationId="{7A1BE657-8392-0284-A59D-295520ED14A8}"/>
          </ac:picMkLst>
        </pc:picChg>
        <pc:picChg chg="add mod">
          <ac:chgData name="Achar, Sid" userId="88c6eb66-029e-448d-9af0-b651d8e40665" providerId="ADAL" clId="{B67F58DE-E74C-914B-BBD2-B38B1A3DBC68}" dt="2023-04-17T14:53:29.401" v="1393" actId="164"/>
          <ac:picMkLst>
            <pc:docMk/>
            <pc:sldMk cId="3791051395" sldId="268"/>
            <ac:picMk id="21" creationId="{E9A125A3-BF79-0534-9135-3AAD340F9453}"/>
          </ac:picMkLst>
        </pc:picChg>
        <pc:picChg chg="add mod">
          <ac:chgData name="Achar, Sid" userId="88c6eb66-029e-448d-9af0-b651d8e40665" providerId="ADAL" clId="{B67F58DE-E74C-914B-BBD2-B38B1A3DBC68}" dt="2023-04-17T14:53:29.401" v="1393" actId="164"/>
          <ac:picMkLst>
            <pc:docMk/>
            <pc:sldMk cId="3791051395" sldId="268"/>
            <ac:picMk id="23" creationId="{362DE66D-0E25-79D0-DF10-1C77900D9676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7T15:12:25.548" v="1404" actId="1076"/>
        <pc:sldMkLst>
          <pc:docMk/>
          <pc:sldMk cId="3534632993" sldId="269"/>
        </pc:sldMkLst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2" creationId="{058630E9-DDAF-CE41-B96C-27C441E05BCF}"/>
          </ac:spMkLst>
        </pc:spChg>
        <pc:spChg chg="del">
          <ac:chgData name="Achar, Sid" userId="88c6eb66-029e-448d-9af0-b651d8e40665" providerId="ADAL" clId="{B67F58DE-E74C-914B-BBD2-B38B1A3DBC68}" dt="2023-04-17T15:12:02.724" v="1396" actId="478"/>
          <ac:spMkLst>
            <pc:docMk/>
            <pc:sldMk cId="3534632993" sldId="269"/>
            <ac:spMk id="3" creationId="{9F01989E-6D1C-FB4B-DD07-C1A052915644}"/>
          </ac:spMkLst>
        </pc:spChg>
        <pc:picChg chg="add mod">
          <ac:chgData name="Achar, Sid" userId="88c6eb66-029e-448d-9af0-b651d8e40665" providerId="ADAL" clId="{B67F58DE-E74C-914B-BBD2-B38B1A3DBC68}" dt="2023-04-17T15:12:14.368" v="1400" actId="1076"/>
          <ac:picMkLst>
            <pc:docMk/>
            <pc:sldMk cId="3534632993" sldId="269"/>
            <ac:picMk id="4" creationId="{F26736C1-9EAD-73AA-2B85-5AB6BB2C4513}"/>
          </ac:picMkLst>
        </pc:picChg>
        <pc:picChg chg="add mod">
          <ac:chgData name="Achar, Sid" userId="88c6eb66-029e-448d-9af0-b651d8e40665" providerId="ADAL" clId="{B67F58DE-E74C-914B-BBD2-B38B1A3DBC68}" dt="2023-04-17T15:12:25.548" v="1404" actId="1076"/>
          <ac:picMkLst>
            <pc:docMk/>
            <pc:sldMk cId="3534632993" sldId="269"/>
            <ac:picMk id="5" creationId="{5DD7FAD1-9CCF-A35A-1687-3EE79634EA3F}"/>
          </ac:picMkLst>
        </pc:picChg>
      </pc:sldChg>
      <pc:sldChg chg="delSp add mod">
        <pc:chgData name="Achar, Sid" userId="88c6eb66-029e-448d-9af0-b651d8e40665" providerId="ADAL" clId="{B67F58DE-E74C-914B-BBD2-B38B1A3DBC68}" dt="2023-04-17T15:23:17.383" v="1408" actId="478"/>
        <pc:sldMkLst>
          <pc:docMk/>
          <pc:sldMk cId="263995415" sldId="270"/>
        </pc:sldMkLst>
        <pc:picChg chg="del">
          <ac:chgData name="Achar, Sid" userId="88c6eb66-029e-448d-9af0-b651d8e40665" providerId="ADAL" clId="{B67F58DE-E74C-914B-BBD2-B38B1A3DBC68}" dt="2023-04-17T15:23:17.383" v="1408" actId="478"/>
          <ac:picMkLst>
            <pc:docMk/>
            <pc:sldMk cId="263995415" sldId="270"/>
            <ac:picMk id="19" creationId="{7A1BE657-8392-0284-A59D-295520ED14A8}"/>
          </ac:picMkLst>
        </pc:picChg>
      </pc:sldChg>
      <pc:sldChg chg="new del">
        <pc:chgData name="Achar, Sid" userId="88c6eb66-029e-448d-9af0-b651d8e40665" providerId="ADAL" clId="{B67F58DE-E74C-914B-BBD2-B38B1A3DBC68}" dt="2023-04-17T15:23:11.617" v="1406" actId="2696"/>
        <pc:sldMkLst>
          <pc:docMk/>
          <pc:sldMk cId="2678019839" sldId="270"/>
        </pc:sldMkLst>
      </pc:sldChg>
      <pc:sldMasterChg chg="modSp modSldLayout">
        <pc:chgData name="Achar, Sid" userId="88c6eb66-029e-448d-9af0-b651d8e40665" providerId="ADAL" clId="{B67F58DE-E74C-914B-BBD2-B38B1A3DBC68}" dt="2023-04-10T18:16:03.676" v="770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4CE9A-004A-214B-9C9A-A758E1B69AE6}" type="datetimeFigureOut">
              <a:rPr lang="en-US" smtClean="0"/>
              <a:t>4/16/23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45396-622E-1847-A913-64173C03D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1571308"/>
            <a:ext cx="10360501" cy="3342640"/>
          </a:xfrm>
        </p:spPr>
        <p:txBody>
          <a:bodyPr anchor="b"/>
          <a:lstStyle>
            <a:lvl1pPr algn="ctr">
              <a:defRPr sz="7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5042853"/>
            <a:ext cx="9141619" cy="2318067"/>
          </a:xfrm>
        </p:spPr>
        <p:txBody>
          <a:bodyPr/>
          <a:lstStyle>
            <a:lvl1pPr marL="0" indent="0" algn="ctr">
              <a:buNone/>
              <a:defRPr sz="3199"/>
            </a:lvl1pPr>
            <a:lvl2pPr marL="609448" indent="0" algn="ctr">
              <a:buNone/>
              <a:defRPr sz="2666"/>
            </a:lvl2pPr>
            <a:lvl3pPr marL="1218895" indent="0" algn="ctr">
              <a:buNone/>
              <a:defRPr sz="2399"/>
            </a:lvl3pPr>
            <a:lvl4pPr marL="1828343" indent="0" algn="ctr">
              <a:buNone/>
              <a:defRPr sz="2133"/>
            </a:lvl4pPr>
            <a:lvl5pPr marL="2437790" indent="0" algn="ctr">
              <a:buNone/>
              <a:defRPr sz="2133"/>
            </a:lvl5pPr>
            <a:lvl6pPr marL="3047238" indent="0" algn="ctr">
              <a:buNone/>
              <a:defRPr sz="2133"/>
            </a:lvl6pPr>
            <a:lvl7pPr marL="3656686" indent="0" algn="ctr">
              <a:buNone/>
              <a:defRPr sz="2133"/>
            </a:lvl7pPr>
            <a:lvl8pPr marL="4266133" indent="0" algn="ctr">
              <a:buNone/>
              <a:defRPr sz="2133"/>
            </a:lvl8pPr>
            <a:lvl9pPr marL="4875581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0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8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511175"/>
            <a:ext cx="262821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511175"/>
            <a:ext cx="7732286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2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4" y="2393635"/>
            <a:ext cx="10512862" cy="3993832"/>
          </a:xfrm>
        </p:spPr>
        <p:txBody>
          <a:bodyPr anchor="b"/>
          <a:lstStyle>
            <a:lvl1pPr>
              <a:defRPr sz="7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4" y="6425250"/>
            <a:ext cx="10512862" cy="2100262"/>
          </a:xfrm>
        </p:spPr>
        <p:txBody>
          <a:bodyPr/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  <a:lvl2pPr marL="609448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2555875"/>
            <a:ext cx="518025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2555875"/>
            <a:ext cx="518025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4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511177"/>
            <a:ext cx="10512862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1" y="2353628"/>
            <a:ext cx="5156443" cy="1153477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1" y="3507105"/>
            <a:ext cx="515644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2353628"/>
            <a:ext cx="5181838" cy="1153477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3507105"/>
            <a:ext cx="5181838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7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6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4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640080"/>
            <a:ext cx="3931213" cy="224028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1382397"/>
            <a:ext cx="6170593" cy="6823075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2880360"/>
            <a:ext cx="3931213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7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640080"/>
            <a:ext cx="3931213" cy="224028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1382397"/>
            <a:ext cx="6170593" cy="6823075"/>
          </a:xfrm>
        </p:spPr>
        <p:txBody>
          <a:bodyPr anchor="t"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2880360"/>
            <a:ext cx="3931213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511177"/>
            <a:ext cx="10512862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2555875"/>
            <a:ext cx="10512862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8898892"/>
            <a:ext cx="274248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8898892"/>
            <a:ext cx="411372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8898892"/>
            <a:ext cx="274248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2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24" indent="-304724" algn="l" defTabSz="1218895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2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61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3pPr>
      <a:lvl4pPr marL="213306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4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2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-2656" y="1372493"/>
            <a:ext cx="11871774" cy="6204312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964AFAE-8A29-A1EB-91BA-0293C10C92D5}"/>
              </a:ext>
            </a:extLst>
          </p:cNvPr>
          <p:cNvGrpSpPr/>
          <p:nvPr/>
        </p:nvGrpSpPr>
        <p:grpSpPr>
          <a:xfrm>
            <a:off x="1604691" y="460206"/>
            <a:ext cx="8537161" cy="8298783"/>
            <a:chOff x="1139470" y="139364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1139470" y="139364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C191FB50-90A8-A46B-6B9B-E386EE7D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727" y="2466110"/>
              <a:ext cx="5694217" cy="569421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1723303" y="421334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7782" y="5813283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7192" y="3234027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7592066" y="7127723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5405942" y="7790995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7462774" y="5026460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512194" y="6557054"/>
              <a:ext cx="4311021" cy="54639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6823215" y="5579846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6823214" y="3133156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70035" y="3370350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1454727" y="4213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1454727" y="3000590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38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BF34B-FFA6-DC4E-49FD-4D1EC362583A}"/>
              </a:ext>
            </a:extLst>
          </p:cNvPr>
          <p:cNvGrpSpPr/>
          <p:nvPr/>
        </p:nvGrpSpPr>
        <p:grpSpPr>
          <a:xfrm>
            <a:off x="1419634" y="0"/>
            <a:ext cx="9424829" cy="7940842"/>
            <a:chOff x="1419634" y="0"/>
            <a:chExt cx="9424829" cy="7940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CCFB9-1DAA-0703-0816-85A8108AAFC9}"/>
                </a:ext>
              </a:extLst>
            </p:cNvPr>
            <p:cNvSpPr/>
            <p:nvPr/>
          </p:nvSpPr>
          <p:spPr>
            <a:xfrm>
              <a:off x="1419634" y="0"/>
              <a:ext cx="9424829" cy="7940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7B93AD-4DEE-1C09-40D0-8F2049E3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17" y="3495765"/>
              <a:ext cx="3709217" cy="3643914"/>
            </a:xfrm>
            <a:prstGeom prst="rect">
              <a:avLst/>
            </a:prstGeom>
          </p:spPr>
        </p:pic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2FECEE03-98C7-1F82-C279-BFE16F11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291" y="308921"/>
              <a:ext cx="8606242" cy="2994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CF88C-4F80-FA0B-3ED6-9D96B970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5359" y="3303259"/>
              <a:ext cx="4247322" cy="42934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D4AA75-C0E0-1FFF-6D66-003024B30D52}"/>
                </a:ext>
              </a:extLst>
            </p:cNvPr>
            <p:cNvSpPr txBox="1"/>
            <p:nvPr/>
          </p:nvSpPr>
          <p:spPr>
            <a:xfrm>
              <a:off x="1517002" y="3089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35B45D-5E30-8E86-04A9-2FE6527D66CB}"/>
                </a:ext>
              </a:extLst>
            </p:cNvPr>
            <p:cNvSpPr txBox="1"/>
            <p:nvPr/>
          </p:nvSpPr>
          <p:spPr>
            <a:xfrm>
              <a:off x="1513150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29D10-C2D6-CBE1-4ABD-ACE86F3F481B}"/>
                </a:ext>
              </a:extLst>
            </p:cNvPr>
            <p:cNvSpPr txBox="1"/>
            <p:nvPr/>
          </p:nvSpPr>
          <p:spPr>
            <a:xfrm>
              <a:off x="5829212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801F45-0F0C-5C36-04F4-CFB5CEBBC531}"/>
              </a:ext>
            </a:extLst>
          </p:cNvPr>
          <p:cNvSpPr txBox="1"/>
          <p:nvPr/>
        </p:nvSpPr>
        <p:spPr>
          <a:xfrm>
            <a:off x="12657221" y="43794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4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0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1BE657-8392-0284-A59D-295520ED1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97" y="3589001"/>
              <a:ext cx="3118230" cy="307159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05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5AE57-DB55-E38D-E6BC-1750C260B6AD}"/>
              </a:ext>
            </a:extLst>
          </p:cNvPr>
          <p:cNvGrpSpPr/>
          <p:nvPr/>
        </p:nvGrpSpPr>
        <p:grpSpPr>
          <a:xfrm>
            <a:off x="0" y="0"/>
            <a:ext cx="11916363" cy="7401794"/>
            <a:chOff x="47943" y="72432"/>
            <a:chExt cx="11916363" cy="7401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ADBB5-F4E5-B1FA-BA66-C15964C33BD7}"/>
                </a:ext>
              </a:extLst>
            </p:cNvPr>
            <p:cNvSpPr/>
            <p:nvPr/>
          </p:nvSpPr>
          <p:spPr>
            <a:xfrm>
              <a:off x="47943" y="72432"/>
              <a:ext cx="11916363" cy="740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82F9C-F870-0B42-2D74-ABA1FF64A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8874" y="838690"/>
              <a:ext cx="3906677" cy="2176033"/>
              <a:chOff x="378874" y="297344"/>
              <a:chExt cx="5940392" cy="33088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12BECA-EA2A-C525-ECE1-BDF72A3B79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138" t="25223" r="4126" b="24035"/>
              <a:stretch/>
            </p:blipFill>
            <p:spPr>
              <a:xfrm>
                <a:off x="378874" y="297344"/>
                <a:ext cx="5940392" cy="330881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1342991-FE92-3964-9A1D-75F6CA19A16B}"/>
                  </a:ext>
                </a:extLst>
              </p:cNvPr>
              <p:cNvSpPr/>
              <p:nvPr/>
            </p:nvSpPr>
            <p:spPr>
              <a:xfrm>
                <a:off x="3932728" y="2727015"/>
                <a:ext cx="182880" cy="182880"/>
              </a:xfrm>
              <a:prstGeom prst="ellipse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 w="91440" h="91440"/>
                <a:bevelB w="91440" h="9144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E9A125A3-BF79-0534-9135-3AAD340F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929" y="364560"/>
              <a:ext cx="7290022" cy="3124295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362DE66D-0E25-79D0-DF10-1C77900D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9929" y="3600244"/>
              <a:ext cx="7290022" cy="31242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523C1-641D-CCB6-C0DF-A041AF737D1F}"/>
                </a:ext>
              </a:extLst>
            </p:cNvPr>
            <p:cNvSpPr txBox="1"/>
            <p:nvPr/>
          </p:nvSpPr>
          <p:spPr>
            <a:xfrm>
              <a:off x="7058566" y="394540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(u24C)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AA74A7-FF13-9926-1CE0-82D35C4FD0F3}"/>
                </a:ext>
              </a:extLst>
            </p:cNvPr>
            <p:cNvSpPr txBox="1"/>
            <p:nvPr/>
          </p:nvSpPr>
          <p:spPr>
            <a:xfrm>
              <a:off x="7043576" y="3624415"/>
              <a:ext cx="19355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DeepCDP</a:t>
              </a:r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 (c24C)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83C3D-F8FD-9F7C-E303-AB1C3C92D114}"/>
                </a:ext>
              </a:extLst>
            </p:cNvPr>
            <p:cNvSpPr txBox="1"/>
            <p:nvPr/>
          </p:nvSpPr>
          <p:spPr>
            <a:xfrm>
              <a:off x="224519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E47AC-C0FF-913A-0340-91809D88B444}"/>
                </a:ext>
              </a:extLst>
            </p:cNvPr>
            <p:cNvSpPr txBox="1"/>
            <p:nvPr/>
          </p:nvSpPr>
          <p:spPr>
            <a:xfrm>
              <a:off x="4194176" y="469358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D756F3-83B7-E4D0-803D-6EF39D1DC2E7}"/>
                </a:ext>
              </a:extLst>
            </p:cNvPr>
            <p:cNvSpPr txBox="1"/>
            <p:nvPr/>
          </p:nvSpPr>
          <p:spPr>
            <a:xfrm>
              <a:off x="4194176" y="36735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9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36C1-9EAD-73AA-2B85-5AB6BB2C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38" y="247096"/>
            <a:ext cx="9992948" cy="41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7FAD1-9CCF-A35A-1687-3EE79634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38" y="4399721"/>
            <a:ext cx="9992948" cy="41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7E236-4325-E0E2-4407-1E68AA25AC1A}"/>
              </a:ext>
            </a:extLst>
          </p:cNvPr>
          <p:cNvGrpSpPr/>
          <p:nvPr/>
        </p:nvGrpSpPr>
        <p:grpSpPr>
          <a:xfrm>
            <a:off x="228540" y="2032721"/>
            <a:ext cx="11503203" cy="4646990"/>
            <a:chOff x="228600" y="660400"/>
            <a:chExt cx="11506199" cy="4648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28600" y="660400"/>
              <a:ext cx="11506199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3190618" y="1381278"/>
              <a:ext cx="2841261" cy="32062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7136940" y="2933590"/>
              <a:ext cx="4143500" cy="206418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909567" y="1731210"/>
              <a:ext cx="2439378" cy="267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658819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3216465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7084628" y="877178"/>
              <a:ext cx="4417045" cy="20564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2231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553916" y="2933590"/>
              <a:ext cx="1016000" cy="27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7376116" y="869410"/>
              <a:ext cx="1371600" cy="271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6057726" y="1381278"/>
              <a:ext cx="875319" cy="320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76DBE8-EC8B-A9C6-FB8B-C2A369E95A0F}"/>
              </a:ext>
            </a:extLst>
          </p:cNvPr>
          <p:cNvGrpSpPr/>
          <p:nvPr/>
        </p:nvGrpSpPr>
        <p:grpSpPr>
          <a:xfrm>
            <a:off x="3168809" y="1953894"/>
            <a:ext cx="5851205" cy="4646990"/>
            <a:chOff x="5880538" y="2032721"/>
            <a:chExt cx="5851205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5880538" y="2032721"/>
              <a:ext cx="5851205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0" r="-1"/>
            <a:stretch/>
          </p:blipFill>
          <p:spPr>
            <a:xfrm>
              <a:off x="7135081" y="4305319"/>
              <a:ext cx="4142420" cy="20636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8" r="-3891"/>
            <a:stretch/>
          </p:blipFill>
          <p:spPr>
            <a:xfrm>
              <a:off x="7082782" y="2249443"/>
              <a:ext cx="4415895" cy="20558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0540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670"/>
            <a:stretch/>
          </p:blipFill>
          <p:spPr>
            <a:xfrm>
              <a:off x="7551950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374197" y="2241675"/>
              <a:ext cx="1371243" cy="271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85191-5871-0AE9-69BB-FF22A137F555}"/>
                </a:ext>
              </a:extLst>
            </p:cNvPr>
            <p:cNvSpPr txBox="1"/>
            <p:nvPr/>
          </p:nvSpPr>
          <p:spPr>
            <a:xfrm>
              <a:off x="6500539" y="4327399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8C47CD-9BC7-6E4B-22BC-A9E25C3DC0A0}"/>
              </a:ext>
            </a:extLst>
          </p:cNvPr>
          <p:cNvGrpSpPr/>
          <p:nvPr/>
        </p:nvGrpSpPr>
        <p:grpSpPr>
          <a:xfrm>
            <a:off x="4146331" y="1953894"/>
            <a:ext cx="4824248" cy="2428920"/>
            <a:chOff x="4146331" y="1953894"/>
            <a:chExt cx="4824248" cy="24289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4146331" y="1953894"/>
              <a:ext cx="4824248" cy="2428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4371053" y="2170616"/>
              <a:ext cx="4415895" cy="20558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670"/>
            <a:stretch/>
          </p:blipFill>
          <p:spPr>
            <a:xfrm>
              <a:off x="4662468" y="2162848"/>
              <a:ext cx="1371243" cy="27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433859" y="1637748"/>
            <a:ext cx="3650130" cy="3011357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10833" y="1622945"/>
            <a:ext cx="11767159" cy="5891265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8920E-8433-C55D-C0A2-769C10CDFF0B}"/>
              </a:ext>
            </a:extLst>
          </p:cNvPr>
          <p:cNvGrpSpPr/>
          <p:nvPr/>
        </p:nvGrpSpPr>
        <p:grpSpPr>
          <a:xfrm>
            <a:off x="0" y="1372493"/>
            <a:ext cx="11782530" cy="6488010"/>
            <a:chOff x="0" y="0"/>
            <a:chExt cx="11785599" cy="6489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546F7-EA45-A4E2-5F39-4A70F3C4DC01}"/>
                </a:ext>
              </a:extLst>
            </p:cNvPr>
            <p:cNvSpPr/>
            <p:nvPr/>
          </p:nvSpPr>
          <p:spPr>
            <a:xfrm>
              <a:off x="0" y="0"/>
              <a:ext cx="11785599" cy="648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D8C30801-57AC-B4CD-C95D-F4A39AA92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406400" y="368300"/>
              <a:ext cx="2739642" cy="2794000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F0F0B2C-1B23-3607-7455-11DB97BD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42" y="222250"/>
              <a:ext cx="821547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2ECC01-7445-67A6-87D5-D3526968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88900" y="3479800"/>
              <a:ext cx="3184485" cy="27051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852D210D-2CB7-C4A2-1C28-499F95BA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042" y="3276600"/>
              <a:ext cx="8141457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21E0-76D6-3197-D710-7B7F96BE2B62}"/>
                </a:ext>
              </a:extLst>
            </p:cNvPr>
            <p:cNvSpPr txBox="1"/>
            <p:nvPr/>
          </p:nvSpPr>
          <p:spPr>
            <a:xfrm>
              <a:off x="88900" y="36830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AA06D-1C4F-9CFE-6705-ADFBD374849B}"/>
                </a:ext>
              </a:extLst>
            </p:cNvPr>
            <p:cNvSpPr txBox="1"/>
            <p:nvPr/>
          </p:nvSpPr>
          <p:spPr>
            <a:xfrm>
              <a:off x="85568" y="334233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8772596-3256-231F-1989-0EDC0008DAA3}"/>
              </a:ext>
            </a:extLst>
          </p:cNvPr>
          <p:cNvGrpSpPr/>
          <p:nvPr/>
        </p:nvGrpSpPr>
        <p:grpSpPr>
          <a:xfrm>
            <a:off x="1988831" y="709448"/>
            <a:ext cx="8479472" cy="7672433"/>
            <a:chOff x="1988831" y="709448"/>
            <a:chExt cx="8479472" cy="76724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1988831" y="709448"/>
              <a:ext cx="8479472" cy="767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0A86-3D83-0186-1D4E-81B4E1715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4"/>
            <a:stretch/>
          </p:blipFill>
          <p:spPr>
            <a:xfrm>
              <a:off x="2196394" y="1219319"/>
              <a:ext cx="8003600" cy="3044931"/>
            </a:xfrm>
            <a:prstGeom prst="rect">
              <a:avLst/>
            </a:prstGeom>
          </p:spPr>
        </p:pic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36" t="12202" r="23718" b="11310"/>
            <a:stretch/>
          </p:blipFill>
          <p:spPr>
            <a:xfrm>
              <a:off x="2811926" y="4223684"/>
              <a:ext cx="1778742" cy="1814034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668" y="4128859"/>
              <a:ext cx="5333983" cy="18140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08" t="16666" r="23077" b="12798"/>
            <a:stretch/>
          </p:blipFill>
          <p:spPr>
            <a:xfrm>
              <a:off x="2605786" y="6243858"/>
              <a:ext cx="2067561" cy="1756315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668" y="6111928"/>
              <a:ext cx="5285929" cy="18140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2340796" y="4205910"/>
              <a:ext cx="884540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2397292" y="6148911"/>
              <a:ext cx="771546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9D65C8-E528-F126-AF06-D6320FABBA91}"/>
              </a:ext>
            </a:extLst>
          </p:cNvPr>
          <p:cNvGrpSpPr/>
          <p:nvPr/>
        </p:nvGrpSpPr>
        <p:grpSpPr>
          <a:xfrm>
            <a:off x="756745" y="756745"/>
            <a:ext cx="10720552" cy="7843577"/>
            <a:chOff x="756745" y="756640"/>
            <a:chExt cx="10720552" cy="7840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756745" y="756640"/>
              <a:ext cx="10720552" cy="784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1653121" y="3602537"/>
              <a:ext cx="2149315" cy="219196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81" y="3397594"/>
              <a:ext cx="7107581" cy="2417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1559405" y="6067569"/>
              <a:ext cx="2388563" cy="2028994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96" y="5794497"/>
              <a:ext cx="7043549" cy="24172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1005033" y="356641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1071269" y="5986961"/>
              <a:ext cx="92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75CE1-4EC8-7AEF-CEF0-68FCB30B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96" y="1000691"/>
              <a:ext cx="7043550" cy="2415589"/>
            </a:xfrm>
            <a:prstGeom prst="rect">
              <a:avLst/>
            </a:prstGeom>
          </p:spPr>
        </p:pic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5CD58C99-4725-6CCD-1D27-B9629EC47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16477" r="23342" b="10054"/>
            <a:stretch/>
          </p:blipFill>
          <p:spPr>
            <a:xfrm>
              <a:off x="1822974" y="1169899"/>
              <a:ext cx="1842312" cy="2018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8D2E9A-55B0-6320-6522-023741748B70}"/>
                </a:ext>
              </a:extLst>
            </p:cNvPr>
            <p:cNvSpPr txBox="1"/>
            <p:nvPr/>
          </p:nvSpPr>
          <p:spPr>
            <a:xfrm>
              <a:off x="1034977" y="105004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86FD5A-11AE-59B9-FF6D-2EECAA6ED09B}"/>
              </a:ext>
            </a:extLst>
          </p:cNvPr>
          <p:cNvSpPr/>
          <p:nvPr/>
        </p:nvSpPr>
        <p:spPr>
          <a:xfrm>
            <a:off x="756745" y="756745"/>
            <a:ext cx="10720552" cy="784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8AEC255F-BF58-85CE-F1FC-9884674B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 t="12202" r="23718" b="11310"/>
          <a:stretch/>
        </p:blipFill>
        <p:spPr>
          <a:xfrm>
            <a:off x="1685136" y="4926870"/>
            <a:ext cx="2149315" cy="219269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74444DB-C087-0F1A-CF7E-E204A906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96" y="4721858"/>
            <a:ext cx="7107581" cy="241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181DC-9DBF-52C0-8AF8-CCD21AC5C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16666" r="23077" b="12798"/>
          <a:stretch/>
        </p:blipFill>
        <p:spPr>
          <a:xfrm>
            <a:off x="1591420" y="7392732"/>
            <a:ext cx="2388563" cy="202967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FDF7762-45BF-D190-4512-35C3F3B0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11" y="7119568"/>
            <a:ext cx="7043549" cy="2418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ED518A-2D1F-A40E-7D1A-0A9FFC428D86}"/>
              </a:ext>
            </a:extLst>
          </p:cNvPr>
          <p:cNvSpPr txBox="1"/>
          <p:nvPr/>
        </p:nvSpPr>
        <p:spPr>
          <a:xfrm>
            <a:off x="1037048" y="4890733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81FF9-39CE-1D0D-581D-9FAD0BEE0F35}"/>
              </a:ext>
            </a:extLst>
          </p:cNvPr>
          <p:cNvSpPr txBox="1"/>
          <p:nvPr/>
        </p:nvSpPr>
        <p:spPr>
          <a:xfrm>
            <a:off x="1103284" y="7312097"/>
            <a:ext cx="920044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5CE1-4EC8-7AEF-CEF0-68FCB30B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196" y="-11658"/>
            <a:ext cx="7043550" cy="241640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D58C99-4725-6CCD-1D27-B9629EC47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5" t="16477" r="23342" b="10054"/>
          <a:stretch/>
        </p:blipFill>
        <p:spPr>
          <a:xfrm>
            <a:off x="1822974" y="157607"/>
            <a:ext cx="1842312" cy="20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D2E9A-55B0-6320-6522-023741748B70}"/>
              </a:ext>
            </a:extLst>
          </p:cNvPr>
          <p:cNvSpPr txBox="1"/>
          <p:nvPr/>
        </p:nvSpPr>
        <p:spPr>
          <a:xfrm>
            <a:off x="1034977" y="1050246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99DA-26B0-7778-BF7B-64E375BEE9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28" r="-3891"/>
          <a:stretch/>
        </p:blipFill>
        <p:spPr>
          <a:xfrm>
            <a:off x="6153695" y="2310642"/>
            <a:ext cx="5179140" cy="24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1AF3634-AED6-7E42-AA97-F8A7C2D15A6E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DF6FD9-D2EB-DA4B-B583-976355E23EA5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25917</TotalTime>
  <Words>129</Words>
  <Application>Microsoft Macintosh PowerPoint</Application>
  <PresentationFormat>Custom</PresentationFormat>
  <Paragraphs>45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2023-04-17T15:23:19Z</dcterms:modified>
</cp:coreProperties>
</file>